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B037"/>
    <a:srgbClr val="009BDB"/>
    <a:srgbClr val="00529C"/>
    <a:srgbClr val="2C6A84"/>
    <a:srgbClr val="234B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165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583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4471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364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284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1642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624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114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100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627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067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AC83-2915-42F4-9DDE-FCFA2D893910}" type="datetimeFigureOut">
              <a:rPr lang="es-ES" smtClean="0"/>
              <a:pPr/>
              <a:t>29/06/2015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AA57-9A37-4C17-BF6C-745C706906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8954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499097" y="3419872"/>
            <a:ext cx="1859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2C6A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</a:t>
            </a:r>
            <a:endParaRPr lang="es-ES" sz="2000" b="1" dirty="0" smtClean="0">
              <a:solidFill>
                <a:srgbClr val="2C6A8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2000" b="1" dirty="0" smtClean="0">
                <a:solidFill>
                  <a:srgbClr val="2C6A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Municipio</a:t>
            </a:r>
            <a:endParaRPr lang="es-ES" sz="2000" b="1" dirty="0" smtClean="0">
              <a:solidFill>
                <a:srgbClr val="2C6A8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20 Imagen" descr="MUNICIPIO 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416" y="4179451"/>
            <a:ext cx="3411168" cy="1512168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1768932" y="611560"/>
            <a:ext cx="3320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2C6A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Municipio</a:t>
            </a:r>
            <a:endParaRPr lang="es-ES" sz="2000" b="1" dirty="0" smtClean="0">
              <a:solidFill>
                <a:srgbClr val="2C6A8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24 Imagen" descr="MUNICIPIO 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416" y="1043608"/>
            <a:ext cx="3411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55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86613" y="611560"/>
            <a:ext cx="4084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2C6A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Vicente de la Barquera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268267" y="3419872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2C6A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Vicente de</a:t>
            </a:r>
          </a:p>
          <a:p>
            <a:pPr algn="ctr"/>
            <a:r>
              <a:rPr lang="es-ES" sz="2000" b="1" dirty="0" smtClean="0">
                <a:solidFill>
                  <a:srgbClr val="2C6A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Barquera</a:t>
            </a:r>
            <a:endParaRPr lang="es-ES" sz="2000" b="1" dirty="0" smtClean="0">
              <a:solidFill>
                <a:srgbClr val="2C6A8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5 Imagen" descr="MUNICIPIO 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416" y="4179451"/>
            <a:ext cx="3411168" cy="1512168"/>
          </a:xfrm>
          <a:prstGeom prst="rect">
            <a:avLst/>
          </a:prstGeom>
        </p:spPr>
      </p:pic>
      <p:pic>
        <p:nvPicPr>
          <p:cNvPr id="7" name="6 Imagen" descr="MUNICIPIO 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416" y="1043608"/>
            <a:ext cx="3411168" cy="15121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16</Words>
  <Application>Microsoft Office PowerPoint</Application>
  <PresentationFormat>Presentación en pantalla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Ministerio de Sanidad, Servicios Sociales e Igualdad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Borrego Marquez</dc:creator>
  <cp:lastModifiedBy>Juan Jesus</cp:lastModifiedBy>
  <cp:revision>12</cp:revision>
  <dcterms:created xsi:type="dcterms:W3CDTF">2015-06-29T07:08:29Z</dcterms:created>
  <dcterms:modified xsi:type="dcterms:W3CDTF">2015-06-29T18:39:56Z</dcterms:modified>
</cp:coreProperties>
</file>